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60"/>
  </p:sldMasterIdLst>
  <p:notesMasterIdLst>
    <p:notesMasterId r:id="rId62"/>
  </p:notesMasterIdLst>
  <p:handoutMasterIdLst>
    <p:handoutMasterId r:id="rId63"/>
  </p:handoutMasterIdLst>
  <p:sldIdLst>
    <p:sldId id="263" r:id="rId61"/>
  </p:sldIdLst>
  <p:sldSz cx="12192000" cy="6858000"/>
  <p:notesSz cx="6858000" cy="9144000"/>
  <p:custDataLst>
    <p:custData r:id="rId38"/>
    <p:tags r:id="rId64"/>
  </p:custDataLst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nger, Adam" initials="SA" lastIdx="13" clrIdx="0">
    <p:extLst>
      <p:ext uri="{19B8F6BF-5375-455C-9EA6-DF929625EA0E}">
        <p15:presenceInfo xmlns:p15="http://schemas.microsoft.com/office/powerpoint/2012/main" userId="S::adam.stringer@lippincott.com::7e8bf982-08f3-4205-8544-04909412e7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A551C0-2021-AC11-E31C-4D4D43000001}">
  <a:tblStyle styleId="{C1A551C0-2021-AC11-E31C-4D4D43000001}" styleName="MMC 2021 Brand Table 1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band1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  <a:fill>
          <a:solidFill>
            <a:srgbClr val="F0F0F0"/>
          </a:solidFill>
        </a:fill>
      </a:tcStyle>
    </a:band1H>
    <a:band2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</a:tcStyle>
    </a:band2H>
    <a:band1V>
      <a:tcStyle>
        <a:tcBdr/>
        <a:fill>
          <a:solidFill>
            <a:srgbClr val="F0F0F0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/>
          </a:solidFill>
        </a:fill>
      </a:tcStyle>
    </a:firstCol>
    <a:la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565656"/>
          </a:solidFill>
        </a:fill>
      </a:tcStyle>
    </a:lastRow>
    <a:fir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002C77"/>
          </a:solidFill>
        </a:fill>
      </a:tcStyle>
    </a:firstRow>
  </a:tblStyle>
  <a:tblStyle styleId="{C1A551C0-2021-AC11-E31C-4D4D43000002}" styleName="MMC 2021 Brand Table 2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28575" cmpd="sng">
              <a:solidFill>
                <a:srgbClr val="565656"/>
              </a:solidFill>
            </a:ln>
          </a:top>
          <a:bottom>
            <a:ln w="28575" cmpd="sng">
              <a:solidFill>
                <a:srgbClr val="565656"/>
              </a:solidFill>
            </a:ln>
          </a:bottom>
          <a:insideH>
            <a:ln w="28575" cmpd="sng">
              <a:solidFill>
                <a:srgbClr val="565656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lastRow>
    <a:firstRow>
      <a:tcTxStyle b="on">
        <a:fontRef idx="minor">
          <a:schemeClr val="bg1"/>
        </a:fontRef>
        <a:srgbClr val="002C77"/>
      </a:tcTxStyle>
      <a:tcStyle>
        <a:tcBdr/>
        <a:fill>
          <a:solidFill>
            <a:schemeClr val="lt1">
              <a:tint val="10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91" d="100"/>
          <a:sy n="91" d="100"/>
        </p:scale>
        <p:origin x="45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handoutMaster" Target="handoutMasters/handoutMaster1.xml"/><Relationship Id="rId68" Type="http://schemas.openxmlformats.org/officeDocument/2006/relationships/theme" Target="theme/theme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61" Type="http://schemas.openxmlformats.org/officeDocument/2006/relationships/slide" Target="slides/slid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slideMaster" Target="slideMasters/slideMaster1.xml"/><Relationship Id="rId65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tags" Target="tags/tag1.xml"/><Relationship Id="rId69" Type="http://schemas.openxmlformats.org/officeDocument/2006/relationships/tableStyles" Target="tableStyles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viewProps" Target="viewProps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4C70C6-87E9-BC42-B371-929C77B72D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7FFED-7486-4848-A427-7FAAAC650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D273-C17F-144C-9C13-E365762DD79B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27765-63BC-A54C-A741-3E43D81DC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550-5806-6245-BFED-BC3F97BD7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3036-A3D1-1D40-85ED-227DB44E2BD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8C79A-4752-7040-A133-91C74992C31D}" type="datetimeFigureOut">
              <a:rPr lang="en-GB" smtClean="0"/>
              <a:t>25/11/2021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5AC0-C4B3-464D-8E9B-9D86370B787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customXml" Target="../../customXml/item56.xml"/><Relationship Id="rId7" Type="http://schemas.openxmlformats.org/officeDocument/2006/relationships/customXml" Target="../../customXml/item12.xml"/><Relationship Id="rId2" Type="http://schemas.openxmlformats.org/officeDocument/2006/relationships/customXml" Target="../../customXml/item52.xml"/><Relationship Id="rId1" Type="http://schemas.openxmlformats.org/officeDocument/2006/relationships/customXml" Target="../../customXml/item37.xml"/><Relationship Id="rId6" Type="http://schemas.openxmlformats.org/officeDocument/2006/relationships/customXml" Target="../../customXml/item36.xml"/><Relationship Id="rId5" Type="http://schemas.openxmlformats.org/officeDocument/2006/relationships/customXml" Target="../../customXml/item41.xml"/><Relationship Id="rId10" Type="http://schemas.openxmlformats.org/officeDocument/2006/relationships/image" Target="../media/image4.png"/><Relationship Id="rId4" Type="http://schemas.openxmlformats.org/officeDocument/2006/relationships/customXml" Target="../../customXml/item28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../customXml/item35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47.xml"/><Relationship Id="rId1" Type="http://schemas.openxmlformats.org/officeDocument/2006/relationships/customXml" Target="../../customXml/item10.xml"/><Relationship Id="rId6" Type="http://schemas.openxmlformats.org/officeDocument/2006/relationships/customXml" Target="../../customXml/item32.xml"/><Relationship Id="rId5" Type="http://schemas.openxmlformats.org/officeDocument/2006/relationships/customXml" Target="../../customXml/item42.xml"/><Relationship Id="rId4" Type="http://schemas.openxmlformats.org/officeDocument/2006/relationships/customXml" Target="../../customXml/item50.xml"/><Relationship Id="rId9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20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13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3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9.xml"/><Relationship Id="rId2" Type="http://schemas.openxmlformats.org/officeDocument/2006/relationships/customXml" Target="../../customXml/item24.xml"/><Relationship Id="rId1" Type="http://schemas.openxmlformats.org/officeDocument/2006/relationships/customXml" Target="../../customXml/item53.xml"/><Relationship Id="rId5" Type="http://schemas.openxmlformats.org/officeDocument/2006/relationships/slideMaster" Target="../slideMasters/slideMaster1.xml"/><Relationship Id="rId4" Type="http://schemas.openxmlformats.org/officeDocument/2006/relationships/customXml" Target="../../customXml/item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8.xml"/><Relationship Id="rId2" Type="http://schemas.openxmlformats.org/officeDocument/2006/relationships/customXml" Target="../../customXml/item31.xml"/><Relationship Id="rId1" Type="http://schemas.openxmlformats.org/officeDocument/2006/relationships/customXml" Target="../../customXml/item22.xml"/><Relationship Id="rId6" Type="http://schemas.openxmlformats.org/officeDocument/2006/relationships/slideMaster" Target="../slideMasters/slideMaster1.xml"/><Relationship Id="rId5" Type="http://schemas.openxmlformats.org/officeDocument/2006/relationships/customXml" Target="../../customXml/item29.xml"/><Relationship Id="rId4" Type="http://schemas.openxmlformats.org/officeDocument/2006/relationships/customXml" Target="../../customXml/item5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7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40.xml"/><Relationship Id="rId6" Type="http://schemas.openxmlformats.org/officeDocument/2006/relationships/customXml" Target="../../customXml/item49.xml"/><Relationship Id="rId5" Type="http://schemas.openxmlformats.org/officeDocument/2006/relationships/customXml" Target="../../customXml/item46.xml"/><Relationship Id="rId4" Type="http://schemas.openxmlformats.org/officeDocument/2006/relationships/customXml" Target="../../customXml/item1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4.xml"/><Relationship Id="rId2" Type="http://schemas.openxmlformats.org/officeDocument/2006/relationships/customXml" Target="../../customXml/item54.xml"/><Relationship Id="rId1" Type="http://schemas.openxmlformats.org/officeDocument/2006/relationships/customXml" Target="../../customXml/item4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55.xml"/><Relationship Id="rId5" Type="http://schemas.openxmlformats.org/officeDocument/2006/relationships/image" Target="../media/image5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custData r:id="rId2"/>
            </p:custDataLst>
          </p:nvPr>
        </p:nvSpPr>
        <p:spPr>
          <a:xfrm>
            <a:off x="449961" y="1907921"/>
            <a:ext cx="9359900" cy="1601978"/>
          </a:xfrm>
        </p:spPr>
        <p:txBody>
          <a:bodyPr vert="horz"/>
          <a:lstStyle>
            <a:lvl1pPr>
              <a:lnSpc>
                <a:spcPct val="90000"/>
              </a:lnSpc>
              <a:defRPr sz="6000" b="1" i="0" cap="none" baseline="0">
                <a:solidFill>
                  <a:schemeClr val="lt1"/>
                </a:solidFill>
                <a:latin typeface="Arial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it-IT" dirty="0"/>
              <a:t>Titolo principale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custData r:id="rId3"/>
            </p:custDataLst>
          </p:nvPr>
        </p:nvSpPr>
        <p:spPr>
          <a:xfrm>
            <a:off x="467995" y="3708019"/>
            <a:ext cx="9323959" cy="791972"/>
          </a:xfrm>
        </p:spPr>
        <p:txBody>
          <a:bodyPr anchor="t"/>
          <a:lstStyle>
            <a:lvl1pPr marL="0" indent="0" algn="l">
              <a:buNone/>
              <a:defRPr sz="2400" cap="none">
                <a:solidFill>
                  <a:schemeClr val="lt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Sottotitolo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C5380E5-0D04-B449-9282-B817A683373F}"/>
              </a:ext>
            </a:extLst>
          </p:cNvPr>
          <p:cNvSpPr>
            <a:spLocks noGrp="1"/>
          </p:cNvSpPr>
          <p:nvPr>
            <p:ph type="body" sz="half" idx="2" hasCustomPrompt="1"/>
            <p:custDataLst>
              <p:custData r:id="rId4"/>
            </p:custDataLst>
          </p:nvPr>
        </p:nvSpPr>
        <p:spPr>
          <a:xfrm>
            <a:off x="485775" y="4870800"/>
            <a:ext cx="7400925" cy="1038525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>
                <a:solidFill>
                  <a:schemeClr val="lt1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dirty="0">
                <a:effectLst/>
                <a:latin typeface="Arial" panose="020B0604020202020204" pitchFamily="34" charset="0"/>
              </a:rPr>
              <a:t>Client </a:t>
            </a:r>
            <a:r>
              <a:rPr lang="it-IT" dirty="0" err="1">
                <a:effectLst/>
                <a:latin typeface="Arial" panose="020B0604020202020204" pitchFamily="34" charset="0"/>
              </a:rPr>
              <a:t>name</a:t>
            </a:r>
            <a:r>
              <a:rPr lang="it-IT" dirty="0">
                <a:effectLst/>
                <a:latin typeface="Arial" panose="020B0604020202020204" pitchFamily="34" charset="0"/>
              </a:rPr>
              <a:t> (optional)</a:t>
            </a:r>
            <a:br>
              <a:rPr lang="it-IT" dirty="0">
                <a:effectLst/>
                <a:latin typeface="Arial" panose="020B0604020202020204" pitchFamily="34" charset="0"/>
              </a:rPr>
            </a:br>
            <a:r>
              <a:rPr lang="it-IT" dirty="0" err="1">
                <a:effectLst/>
                <a:latin typeface="Arial" panose="020B0604020202020204" pitchFamily="34" charset="0"/>
              </a:rPr>
              <a:t>Month</a:t>
            </a:r>
            <a:r>
              <a:rPr lang="it-IT" dirty="0">
                <a:effectLst/>
                <a:latin typeface="Arial" panose="020B0604020202020204" pitchFamily="34" charset="0"/>
              </a:rPr>
              <a:t> 00, 20XX</a:t>
            </a:r>
            <a:br>
              <a:rPr lang="it-IT" dirty="0">
                <a:effectLst/>
                <a:latin typeface="Arial" panose="020B0604020202020204" pitchFamily="34" charset="0"/>
              </a:rPr>
            </a:br>
            <a:r>
              <a:rPr lang="it-IT" dirty="0">
                <a:effectLst/>
                <a:latin typeface="Arial" panose="020B0604020202020204" pitchFamily="34" charset="0"/>
              </a:rPr>
              <a:t>Presenter1, Job Title, location  |  Presenter2, Job Title, location</a:t>
            </a:r>
            <a:br>
              <a:rPr lang="it-IT" dirty="0">
                <a:effectLst/>
                <a:latin typeface="Arial" panose="020B0604020202020204" pitchFamily="34" charset="0"/>
              </a:rPr>
            </a:br>
            <a:br>
              <a:rPr lang="it-IT" dirty="0">
                <a:effectLst/>
                <a:latin typeface="Arial" panose="020B0604020202020204" pitchFamily="34" charset="0"/>
              </a:rPr>
            </a:br>
            <a:r>
              <a:rPr lang="it-IT" dirty="0" err="1">
                <a:effectLst/>
                <a:latin typeface="Arial" panose="020B0604020202020204" pitchFamily="34" charset="0"/>
              </a:rPr>
              <a:t>Tagline</a:t>
            </a:r>
            <a:r>
              <a:rPr lang="it-IT" dirty="0">
                <a:effectLst/>
                <a:latin typeface="Arial" panose="020B0604020202020204" pitchFamily="34" charset="0"/>
              </a:rPr>
              <a:t> (optional)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0828-AFAC-3B45-BED9-82169A449934}"/>
              </a:ext>
            </a:extLst>
          </p:cNvPr>
          <p:cNvSpPr/>
          <p:nvPr userDrawn="1">
            <p:custDataLst>
              <p:custData r:id="rId5"/>
            </p:custDataLst>
          </p:nvPr>
        </p:nvSpPr>
        <p:spPr>
          <a:xfrm>
            <a:off x="485775" y="6257135"/>
            <a:ext cx="178574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it-IT" sz="1000" dirty="0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A business of Marsh </a:t>
            </a:r>
            <a:r>
              <a:rPr lang="it-IT" sz="1000" dirty="0" err="1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McLennan</a:t>
            </a:r>
            <a:endParaRPr lang="it-IT" sz="1000" dirty="0">
              <a:solidFill>
                <a:schemeClr val="lt1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5DB60D4-C4BB-8C4C-A2A4-B0EC5B5139BB}"/>
              </a:ext>
            </a:extLst>
          </p:cNvPr>
          <p:cNvSpPr txBox="1">
            <a:spLocks/>
          </p:cNvSpPr>
          <p:nvPr userDrawn="1">
            <p:custDataLst>
              <p:custData r:id="rId6"/>
            </p:custDataLst>
          </p:nvPr>
        </p:nvSpPr>
        <p:spPr>
          <a:xfrm>
            <a:off x="6210300" y="5909325"/>
            <a:ext cx="5499100" cy="4699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r" defTabSz="457200" rtl="0" eaLnBrk="1" latinLnBrk="0" hangingPunct="1">
              <a:spcBef>
                <a:spcPts val="900"/>
              </a:spcBef>
              <a:buFont typeface="Arial"/>
              <a:buNone/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dirty="0">
              <a:solidFill>
                <a:schemeClr val="lt1"/>
              </a:solidFill>
            </a:endParaRPr>
          </a:p>
        </p:txBody>
      </p:sp>
      <p:sp>
        <p:nvSpPr>
          <p:cNvPr id="4" name="Tagline" hidden="1"/>
          <p:cNvSpPr txBox="1"/>
          <p:nvPr userDrawn="1">
            <p:custDataLst>
              <p:custData r:id="rId7"/>
            </p:custDataLst>
          </p:nvPr>
        </p:nvSpPr>
        <p:spPr>
          <a:xfrm>
            <a:off x="8128000" y="363600"/>
            <a:ext cx="3581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it-IT" sz="1600" dirty="0">
              <a:solidFill>
                <a:schemeClr val="lt1"/>
              </a:solidFill>
            </a:endParaRPr>
          </a:p>
        </p:txBody>
      </p:sp>
      <p:pic>
        <p:nvPicPr>
          <p:cNvPr id="5" name="CoverMainLogo_WHITE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  <p:pic>
        <p:nvPicPr>
          <p:cNvPr id="7" name="CoverMainLogo_COLOUR" hidden="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5831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>
            <p:custDataLst>
              <p:custData r:id="rId2"/>
            </p:custDataLst>
          </p:nvPr>
        </p:nvSpPr>
        <p:spPr>
          <a:xfrm>
            <a:off x="474201" y="5360804"/>
            <a:ext cx="5936537" cy="53579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B97647A-7060-6441-95B5-4F3CABC16890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custData r:id="rId3"/>
            </p:custDataLst>
          </p:nvPr>
        </p:nvSpPr>
        <p:spPr>
          <a:xfrm>
            <a:off x="485775" y="1609200"/>
            <a:ext cx="11223625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400"/>
              </a:spcBef>
              <a:buNone/>
              <a:defRPr sz="800">
                <a:solidFill>
                  <a:schemeClr val="lt1"/>
                </a:solidFill>
              </a:defRPr>
            </a:lvl1pPr>
          </a:lstStyle>
          <a:p>
            <a:pPr lvl="0"/>
            <a:r>
              <a:rPr lang="it-IT" dirty="0"/>
              <a:t>Fare clic per aggiungere l'esclusione di responsabilità opzionale</a:t>
            </a: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4"/>
            </p:custDataLst>
          </p:nvPr>
        </p:nvSpPr>
        <p:spPr>
          <a:xfrm>
            <a:off x="7174800" y="6094800"/>
            <a:ext cx="4532400" cy="309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it-IT" sz="800" dirty="0">
                <a:solidFill>
                  <a:schemeClr val="lt1"/>
                </a:solidFill>
              </a:rPr>
              <a:t>Copyright © 2021 Marsh S.p.A. Tutti i diritti riservati.</a:t>
            </a:r>
          </a:p>
        </p:txBody>
      </p:sp>
      <p:sp>
        <p:nvSpPr>
          <p:cNvPr id="6" name="FileRef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5"/>
            </p:custDataLst>
          </p:nvPr>
        </p:nvSpPr>
        <p:spPr>
          <a:xfrm>
            <a:off x="7174800" y="5727600"/>
            <a:ext cx="4532400" cy="39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it-IT" sz="800" dirty="0">
                <a:solidFill>
                  <a:schemeClr val="lt1"/>
                </a:solidFill>
              </a:rPr>
              <a:t>{</a:t>
            </a:r>
            <a:r>
              <a:rPr lang="it-IT" sz="800" dirty="0" err="1">
                <a:solidFill>
                  <a:schemeClr val="lt1"/>
                </a:solidFill>
              </a:rPr>
              <a:t>FileRef</a:t>
            </a:r>
            <a:r>
              <a:rPr lang="it-IT" sz="800" dirty="0">
                <a:solidFill>
                  <a:schemeClr val="lt1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 userDrawn="1">
            <p:custDataLst>
              <p:custData r:id="rId6"/>
            </p:custDataLst>
          </p:nvPr>
        </p:nvSpPr>
        <p:spPr>
          <a:xfrm>
            <a:off x="475200" y="6206400"/>
            <a:ext cx="5936537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 business of Marsh </a:t>
            </a:r>
            <a:r>
              <a:rPr lang="it-IT" sz="1400" kern="1200" dirty="0" err="1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McLennan</a:t>
            </a:r>
            <a:endParaRPr lang="it-IT" sz="14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MainBackLogo_WHITE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  <p:pic>
        <p:nvPicPr>
          <p:cNvPr id="3" name="MainBackLogo_COLOUR" hidden="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399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41" y="1308101"/>
            <a:ext cx="11153996" cy="4765675"/>
          </a:xfrm>
        </p:spPr>
        <p:txBody>
          <a:bodyPr/>
          <a:lstStyle>
            <a:lvl1pPr>
              <a:spcBef>
                <a:spcPts val="1400"/>
              </a:spcBef>
              <a:defRPr/>
            </a:lvl1pPr>
            <a:lvl2pPr>
              <a:spcBef>
                <a:spcPts val="500"/>
              </a:spcBef>
              <a:defRPr/>
            </a:lvl2pPr>
            <a:lvl3pPr>
              <a:spcBef>
                <a:spcPts val="500"/>
              </a:spcBef>
              <a:defRPr/>
            </a:lvl3pPr>
            <a:lvl4pPr>
              <a:spcBef>
                <a:spcPts val="500"/>
              </a:spcBef>
              <a:defRPr/>
            </a:lvl4pPr>
            <a:lvl5pPr>
              <a:spcBef>
                <a:spcPts val="5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0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/>
              <a:t>Fare clic per aggiungere un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/>
              <a:t>Fare clic per aggiungere un sottotitolo</a:t>
            </a:r>
          </a:p>
        </p:txBody>
      </p:sp>
    </p:spTree>
    <p:extLst>
      <p:ext uri="{BB962C8B-B14F-4D97-AF65-F5344CB8AC3E}">
        <p14:creationId xmlns:p14="http://schemas.microsoft.com/office/powerpoint/2010/main" val="7600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/>
              <a:t>Fare clic per aggiungere un titolo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806400"/>
            <a:ext cx="11225025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/>
              <a:t>Fare clic per aggiungere un sottotitolo</a:t>
            </a:r>
          </a:p>
        </p:txBody>
      </p:sp>
    </p:spTree>
    <p:extLst>
      <p:ext uri="{BB962C8B-B14F-4D97-AF65-F5344CB8AC3E}">
        <p14:creationId xmlns:p14="http://schemas.microsoft.com/office/powerpoint/2010/main" val="19346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</p:custDataLst>
    <p:extLst>
      <p:ext uri="{BB962C8B-B14F-4D97-AF65-F5344CB8AC3E}">
        <p14:creationId xmlns:p14="http://schemas.microsoft.com/office/powerpoint/2010/main" val="7513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/>
              <a:t>Fare clic per aggiungere un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custData r:id="rId2"/>
            </p:custDataLst>
          </p:nvPr>
        </p:nvSpPr>
        <p:spPr>
          <a:xfrm>
            <a:off x="485775" y="1609725"/>
            <a:ext cx="5495925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custData r:id="rId3"/>
            </p:custDataLst>
          </p:nvPr>
        </p:nvSpPr>
        <p:spPr>
          <a:xfrm>
            <a:off x="6210300" y="1609725"/>
            <a:ext cx="54991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custData r:id="rId4"/>
            </p:custDataLst>
          </p:nvPr>
        </p:nvSpPr>
        <p:spPr>
          <a:xfrm>
            <a:off x="485776" y="806400"/>
            <a:ext cx="112250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/>
              <a:t>Fare clic per aggiungere un sottotitolo</a:t>
            </a:r>
          </a:p>
        </p:txBody>
      </p:sp>
    </p:spTree>
    <p:extLst>
      <p:ext uri="{BB962C8B-B14F-4D97-AF65-F5344CB8AC3E}">
        <p14:creationId xmlns:p14="http://schemas.microsoft.com/office/powerpoint/2010/main" val="23706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, contenuto 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/>
              <a:t>Fare clic per aggiungere un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2601" y="1609725"/>
            <a:ext cx="35814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4305300" y="1609726"/>
            <a:ext cx="35814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 hasCustomPrompt="1"/>
            <p:custDataLst>
              <p:custData r:id="rId4"/>
            </p:custDataLst>
          </p:nvPr>
        </p:nvSpPr>
        <p:spPr>
          <a:xfrm>
            <a:off x="8128000" y="1609725"/>
            <a:ext cx="35814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  <p:custDataLst>
              <p:custData r:id="rId5"/>
            </p:custDataLst>
          </p:nvPr>
        </p:nvSpPr>
        <p:spPr>
          <a:xfrm>
            <a:off x="485775" y="806400"/>
            <a:ext cx="112236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/>
              <a:t>Fare clic per aggiungere un sottotitolo</a:t>
            </a:r>
          </a:p>
        </p:txBody>
      </p:sp>
    </p:spTree>
    <p:extLst>
      <p:ext uri="{BB962C8B-B14F-4D97-AF65-F5344CB8AC3E}">
        <p14:creationId xmlns:p14="http://schemas.microsoft.com/office/powerpoint/2010/main" val="37563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/>
              <a:t>Fare clic per aggiungere un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5775" y="1609725"/>
            <a:ext cx="2625725" cy="4511675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3352800" y="1609725"/>
            <a:ext cx="2628900" cy="4511675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 hasCustomPrompt="1"/>
            <p:custDataLst>
              <p:custData r:id="rId4"/>
            </p:custDataLst>
          </p:nvPr>
        </p:nvSpPr>
        <p:spPr>
          <a:xfrm>
            <a:off x="6210300" y="1609726"/>
            <a:ext cx="26289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custData r:id="rId5"/>
            </p:custDataLst>
          </p:nvPr>
        </p:nvSpPr>
        <p:spPr>
          <a:xfrm>
            <a:off x="9080500" y="1609726"/>
            <a:ext cx="2628900" cy="4514850"/>
          </a:xfrm>
        </p:spPr>
        <p:txBody>
          <a:bodyPr/>
          <a:lstStyle/>
          <a:p>
            <a:pPr lvl="0"/>
            <a:r>
              <a:rPr lang="it-IT" dirty="0"/>
              <a:t>Fare clic per aggiungere un testo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  <p:custDataLst>
              <p:custData r:id="rId6"/>
            </p:custDataLst>
          </p:nvPr>
        </p:nvSpPr>
        <p:spPr>
          <a:xfrm>
            <a:off x="485777" y="806400"/>
            <a:ext cx="11223622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/>
              <a:t>Fare clic per aggiungere un sottotitolo</a:t>
            </a:r>
          </a:p>
        </p:txBody>
      </p:sp>
    </p:spTree>
    <p:extLst>
      <p:ext uri="{BB962C8B-B14F-4D97-AF65-F5344CB8AC3E}">
        <p14:creationId xmlns:p14="http://schemas.microsoft.com/office/powerpoint/2010/main" val="27175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FED26F-A95B-E44E-8707-E9C9C09E6F92}"/>
              </a:ext>
            </a:extLst>
          </p:cNvPr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362464"/>
            <a:ext cx="5495925" cy="5758935"/>
          </a:xfrm>
        </p:spPr>
        <p:txBody>
          <a:bodyPr/>
          <a:lstStyle>
            <a:lvl1pPr marL="233363" indent="-233363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  <a:tabLst/>
              <a:defRPr>
                <a:solidFill>
                  <a:schemeClr val="l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it-IT" dirty="0"/>
              <a:t>Fare clic per aggiungere un argomento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  <p:custDataLst>
              <p:custData r:id="rId3"/>
            </p:custDataLst>
          </p:nvPr>
        </p:nvSpPr>
        <p:spPr>
          <a:xfrm>
            <a:off x="486000" y="4896000"/>
            <a:ext cx="11224800" cy="1846800"/>
          </a:xfrm>
        </p:spPr>
        <p:txBody>
          <a:bodyPr/>
          <a:lstStyle>
            <a:lvl1pPr marL="0" indent="0" algn="r">
              <a:buNone/>
              <a:defRPr sz="120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it-IT" dirty="0"/>
              <a:t>Ordine del giorno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1493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Slide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2"/>
            </p:custDataLst>
          </p:nvPr>
        </p:nvSpPr>
        <p:spPr>
          <a:xfrm>
            <a:off x="482600" y="358774"/>
            <a:ext cx="8308600" cy="5762626"/>
          </a:xfrm>
        </p:spPr>
        <p:txBody>
          <a:bodyPr anchor="t" anchorCtr="0"/>
          <a:lstStyle>
            <a:lvl1pPr>
              <a:defRPr sz="5400" b="1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it-IT" dirty="0"/>
              <a:t>Fare clic per aggiungere un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custData r:id="rId3"/>
            </p:custDataLst>
          </p:nvPr>
        </p:nvSpPr>
        <p:spPr>
          <a:xfrm>
            <a:off x="7869600" y="630000"/>
            <a:ext cx="4320000" cy="6228000"/>
          </a:xfrm>
        </p:spPr>
        <p:txBody>
          <a:bodyPr wrap="none" lIns="0" tIns="46800" rIns="216000" bIns="0"/>
          <a:lstStyle>
            <a:lvl1pPr marL="0" indent="0" algn="r">
              <a:buNone/>
              <a:defRPr sz="50000" b="1">
                <a:solidFill>
                  <a:schemeClr val="l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#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0904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customXml" Target="../../customXml/item39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3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custData r:id="rId14"/>
            </p:custDataLst>
          </p:nvPr>
        </p:nvSpPr>
        <p:spPr>
          <a:xfrm>
            <a:off x="485776" y="355601"/>
            <a:ext cx="11223623" cy="4952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it-IT"/>
              <a:t>Fare clic per aggiungere un titolo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custData r:id="rId15"/>
            </p:custDataLst>
          </p:nvPr>
        </p:nvSpPr>
        <p:spPr>
          <a:xfrm>
            <a:off x="485776" y="1609725"/>
            <a:ext cx="11223624" cy="451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it-IT"/>
              <a:t>Fare clic per aggiungere un testo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custData r:id="rId16"/>
            </p:custDataLst>
          </p:nvPr>
        </p:nvSpPr>
        <p:spPr>
          <a:xfrm>
            <a:off x="11430000" y="6516000"/>
            <a:ext cx="280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r">
              <a:defRPr lang="en-GB" sz="800" smtClean="0">
                <a:effectLst/>
              </a:defRPr>
            </a:lvl1pPr>
          </a:lstStyle>
          <a:p>
            <a:pPr algn="r"/>
            <a:fld id="{DF66040D-6F20-4F4B-8995-856BEECD84BE}" type="slidenum">
              <a:rPr lang="en-GB" smtClean="0"/>
              <a:pPr algn="r"/>
              <a:t>‹N›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custData r:id="rId17"/>
            </p:custDataLst>
          </p:nvPr>
        </p:nvSpPr>
        <p:spPr>
          <a:xfrm>
            <a:off x="6210000" y="6390000"/>
            <a:ext cx="4546800" cy="248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800" b="0"/>
            </a:lvl1pPr>
          </a:lstStyle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6" name="ContentLogo_WHITE" hidden="1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658369" cy="115824"/>
          </a:xfrm>
          <a:prstGeom prst="rect">
            <a:avLst/>
          </a:prstGeom>
        </p:spPr>
      </p:pic>
      <p:pic>
        <p:nvPicPr>
          <p:cNvPr id="7" name="ContentLogo_COLOU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658369" cy="115824"/>
          </a:xfrm>
          <a:prstGeom prst="rect">
            <a:avLst/>
          </a:prstGeom>
        </p:spPr>
      </p:pic>
    </p:spTree>
    <p:custDataLst>
      <p:custData r:id="rId13"/>
    </p:custDataLst>
    <p:extLst>
      <p:ext uri="{BB962C8B-B14F-4D97-AF65-F5344CB8AC3E}">
        <p14:creationId xmlns:p14="http://schemas.microsoft.com/office/powerpoint/2010/main" val="57728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719" r:id="rId3"/>
    <p:sldLayoutId id="2147483672" r:id="rId4"/>
    <p:sldLayoutId id="2147483716" r:id="rId5"/>
    <p:sldLayoutId id="2147483717" r:id="rId6"/>
    <p:sldLayoutId id="2147483718" r:id="rId7"/>
    <p:sldLayoutId id="2147483688" r:id="rId8"/>
    <p:sldLayoutId id="2147483713" r:id="rId9"/>
    <p:sldLayoutId id="2147483710" r:id="rId10"/>
    <p:sldLayoutId id="2147483720" r:id="rId11"/>
  </p:sldLayoutIdLst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76">
          <p15:clr>
            <a:srgbClr val="F26B43"/>
          </p15:clr>
        </p15:guide>
        <p15:guide id="7" pos="3912">
          <p15:clr>
            <a:srgbClr val="F26B43"/>
          </p15:clr>
        </p15:guide>
        <p15:guide id="13" pos="304">
          <p15:clr>
            <a:srgbClr val="F26B43"/>
          </p15:clr>
        </p15:guide>
        <p15:guide id="19" pos="3768">
          <p15:clr>
            <a:srgbClr val="F26B43"/>
          </p15:clr>
        </p15:guide>
        <p15:guide id="27" orient="horz" pos="4168">
          <p15:clr>
            <a:srgbClr val="F26B43"/>
          </p15:clr>
        </p15:guide>
        <p15:guide id="29" orient="horz" pos="4016">
          <p15:clr>
            <a:srgbClr val="F26B43"/>
          </p15:clr>
        </p15:guide>
        <p15:guide id="30" orient="horz" pos="226">
          <p15:clr>
            <a:srgbClr val="F26B43"/>
          </p15:clr>
        </p15:guide>
        <p15:guide id="31" orient="horz" pos="540">
          <p15:clr>
            <a:srgbClr val="F26B43"/>
          </p15:clr>
        </p15:guide>
        <p15:guide id="32" orient="horz" pos="698">
          <p15:clr>
            <a:srgbClr val="F26B43"/>
          </p15:clr>
        </p15:guide>
        <p15:guide id="35" orient="horz" pos="1014">
          <p15:clr>
            <a:srgbClr val="F26B43"/>
          </p15:clr>
        </p15:guide>
        <p15:guide id="38" orient="horz" pos="3856">
          <p15:clr>
            <a:srgbClr val="F26B43"/>
          </p15:clr>
        </p15:guide>
        <p15:guide id="39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Arial"/>
              </a:rPr>
              <a:t>Schema di Offerta Economica</a:t>
            </a:r>
            <a:endParaRPr lang="it-IT" dirty="0">
              <a:solidFill>
                <a:schemeClr val="accent1"/>
              </a:solidFill>
              <a:latin typeface="Arial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86331"/>
              </p:ext>
            </p:extLst>
          </p:nvPr>
        </p:nvGraphicFramePr>
        <p:xfrm>
          <a:off x="1546552" y="1366763"/>
          <a:ext cx="8946734" cy="155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2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328">
                <a:tc>
                  <a:txBody>
                    <a:bodyPr/>
                    <a:lstStyle/>
                    <a:p>
                      <a:r>
                        <a:rPr lang="it-IT" dirty="0"/>
                        <a:t>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IMPORTO PREMIO IN</a:t>
                      </a:r>
                      <a:r>
                        <a:rPr lang="it-IT" baseline="0" dirty="0"/>
                        <a:t> CIFRE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IMPORTO PREMIO IN LETTERE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524432" y="3580191"/>
            <a:ext cx="8939014" cy="791737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r>
              <a:rPr lang="it-IT" sz="1400" dirty="0"/>
              <a:t>INDICARE LA MODALITA’ DI CALCOLO DEL PREMIO (es. TASSI PUNTUALI, TASSI MEDI, TASSI PER ETA’  E DICHIARARE SE VIENE RISPETTATO IL PRINCIPIO DELLA PROPORZIONALITA’ FINO AL MASSIMO MULTIPLO DI 3</a:t>
            </a:r>
          </a:p>
        </p:txBody>
      </p:sp>
    </p:spTree>
    <p:extLst>
      <p:ext uri="{BB962C8B-B14F-4D97-AF65-F5344CB8AC3E}">
        <p14:creationId xmlns:p14="http://schemas.microsoft.com/office/powerpoint/2010/main" val="7417547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Marsh McLennan">
  <a:themeElements>
    <a:clrScheme name="MMC">
      <a:dk1>
        <a:srgbClr val="202020"/>
      </a:dk1>
      <a:lt1>
        <a:srgbClr val="FFFFFF"/>
      </a:lt1>
      <a:dk2>
        <a:srgbClr val="565656"/>
      </a:dk2>
      <a:lt2>
        <a:srgbClr val="949494"/>
      </a:lt2>
      <a:accent1>
        <a:srgbClr val="002C77"/>
      </a:accent1>
      <a:accent2>
        <a:srgbClr val="009DE0"/>
      </a:accent2>
      <a:accent3>
        <a:srgbClr val="76D3FF"/>
      </a:accent3>
      <a:accent4>
        <a:srgbClr val="0077A0"/>
      </a:accent4>
      <a:accent5>
        <a:srgbClr val="00968F"/>
      </a:accent5>
      <a:accent6>
        <a:srgbClr val="00AC41"/>
      </a:accent6>
      <a:hlink>
        <a:srgbClr val="2C6EF2"/>
      </a:hlink>
      <a:folHlink>
        <a:srgbClr val="8246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C77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custClrLst>
    <a:custClr name="Dark blue">
      <a:srgbClr val="002C77"/>
    </a:custClr>
    <a:custClr name="Blue">
      <a:srgbClr val="009DE0"/>
    </a:custClr>
    <a:custClr name="Light blue">
      <a:srgbClr val="76D3FF"/>
    </a:custClr>
    <a:custClr name="Dark teal">
      <a:srgbClr val="004C6C"/>
    </a:custClr>
    <a:custClr name="Teal">
      <a:srgbClr val="0077A0"/>
    </a:custClr>
    <a:custClr name="Light teal">
      <a:srgbClr val="9CD9E4"/>
    </a:custClr>
    <a:custClr name="Dark turquoise">
      <a:srgbClr val="005E5D"/>
    </a:custClr>
    <a:custClr name="Turquoise">
      <a:srgbClr val="00968F"/>
    </a:custClr>
    <a:custClr name="Light turquoise">
      <a:srgbClr val="98DBCE"/>
    </a:custClr>
    <a:custClr name="White">
      <a:srgbClr val="FFFFFF"/>
    </a:custClr>
    <a:custClr name="Dark green">
      <a:srgbClr val="275D38"/>
    </a:custClr>
    <a:custClr name="Green">
      <a:srgbClr val="00AC41"/>
    </a:custClr>
    <a:custClr name="Light green">
      <a:srgbClr val="ADDFB3"/>
    </a:custClr>
    <a:custClr name="Dark purple">
      <a:srgbClr val="463282"/>
    </a:custClr>
    <a:custClr name="Purple">
      <a:srgbClr val="8246AF"/>
    </a:custClr>
    <a:custClr name="Light purple">
      <a:srgbClr val="CCB3E0"/>
    </a:custClr>
    <a:custClr name="Dark pink">
      <a:srgbClr val="B2025B"/>
    </a:custClr>
    <a:custClr name="Pink">
      <a:srgbClr val="EE3D8B"/>
    </a:custClr>
    <a:custClr name="Light pink">
      <a:srgbClr val="F8ACBE"/>
    </a:custClr>
    <a:custClr name="White">
      <a:srgbClr val="FFFFFF"/>
    </a:custClr>
    <a:custClr name="Dark crimson">
      <a:srgbClr val="9A1C1F"/>
    </a:custClr>
    <a:custClr name="Crimson">
      <a:srgbClr val="EF4E45"/>
    </a:custClr>
    <a:custClr name="Light crimson">
      <a:srgbClr val="FFAEA6"/>
    </a:custClr>
    <a:custClr name="Dark orange">
      <a:srgbClr val="A32E00"/>
    </a:custClr>
    <a:custClr name="Orange">
      <a:srgbClr val="FF8C00"/>
    </a:custClr>
    <a:custClr name="Light orange">
      <a:srgbClr val="FFCA94"/>
    </a:custClr>
    <a:custClr name="Dark yellow">
      <a:srgbClr val="965D00"/>
    </a:custClr>
    <a:custClr name="Yellow">
      <a:srgbClr val="FFBE00"/>
    </a:custClr>
    <a:custClr name="Light yellow">
      <a:srgbClr val="FFE580"/>
    </a:custClr>
    <a:custClr name="White">
      <a:srgbClr val="FFFFFF"/>
    </a:custClr>
    <a:custClr name="Dark blue gray">
      <a:srgbClr val="4E6287"/>
    </a:custClr>
    <a:custClr name="Blue gray">
      <a:srgbClr val="8096B2"/>
    </a:custClr>
    <a:custClr name="Light blue gray">
      <a:srgbClr val="BED3E4"/>
    </a:custClr>
    <a:custClr name="Dark gray">
      <a:srgbClr val="565656"/>
    </a:custClr>
    <a:custClr name="Gray">
      <a:srgbClr val="949494"/>
    </a:custClr>
    <a:custClr name="Light gray">
      <a:srgbClr val="DADADA"/>
    </a:custClr>
    <a:custClr name="Background gray">
      <a:srgbClr val="F0F0F0"/>
    </a:custClr>
    <a:custClr name="Link blue">
      <a:srgbClr val="2C6EF2"/>
    </a:custClr>
    <a:custClr name="Warning red">
      <a:srgbClr val="C53532"/>
    </a:custClr>
    <a:custClr name="Success green">
      <a:srgbClr val="14853D"/>
    </a:custClr>
  </a:custClrLst>
  <a:extLst>
    <a:ext uri="{05A4C25C-085E-4340-85A3-A5531E510DB2}">
      <thm15:themeFamily xmlns:thm15="http://schemas.microsoft.com/office/thememl/2012/main" name="MMC2021.Classic16x9.potx" id="{1E02728C-430E-40A4-A88D-63B5E0DB2EC5}" vid="{FBCF0A22-C69C-40BB-B44A-F70827371A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 { S e c t i o n N u m b e r } < / P r e s e n t a t i o n O b j e c t T a g >  
     < P r e s e n t a t i o n O b j e c t T a g   T a g N a m e = " M M C 0 9 _ S E C T I O N N U M B E R S H A P E " > Y < / P r e s e n t a t i o n O b j e c t T a g >  
     < P r e s e n t a t i o n O b j e c t T a g   T a g N a m e = " M M C 0 9 _ B R A N D F O N T S T Y L E " > D i v i d e r N u m b e r < / P r e s e n t a t i o n O b j e c t T a g >  
 < / M M C O A _ O b j e c t T a g s > 
</file>

<file path=customXml/item1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 B a c k C o v e r < / P r e s e n t a t i o n O b j e c t T a g >  
     < P r e s e n t a t i o n O b j e c t T a g   T a g N a m e = " M M C 0 9 _ B A C K G R O U N D S T Y L E " > B a c k C o v e r < / P r e s e n t a t i o n O b j e c t T a g >  
     < P r e s e n t a t i o n O b j e c t T a g   T a g N a m e = " M M C 0 9 _ A D D L O G O S " > M a i n B a c k L o g o , F r o n t L o g o , 3 8 . 2 7 , 2 7 . 2 1 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< / M M C O A _ O b j e c t T a g s > 
</file>

<file path=customXml/item1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1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 C o v e r T a g l i n e < / P r e s e n t a t i o n O b j e c t T a g >  
     < P r e s e n t a t i o n O b j e c t T a g   T a g N a m e = " M M C 0 9 _ P O P U L A T E T E X T " > { T a g l i n e E x t r a W o r d i n g } < / P r e s e n t a t i o n O b j e c t T a g >  
 < / M M C O A _ O b j e c t T a g s > 
</file>

<file path=customXml/item1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1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 D i v i d e r T e x t 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1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1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1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2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2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2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 [ B r a n d _ M M C 2 0 2 1 . A g e n d a S l i d e T i t l e ] < / P r e s e n t a t i o n O b j e c t T a g >  
 < / M M C O A _ O b j e c t T a g s > 
</file>

<file path=customXml/item2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 { L e g a l B a c k } < / P r e s e n t a t i o n O b j e c t T a g >  
 < / M M C O A _ O b j e c t T a g s > 
</file>

<file path=customXml/item2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 { P r e s e n t e r C o v e r T e x t B l o c k } < / P r e s e n t a t i o n O b j e c t T a g >  
 < / M M C O A _ O b j e c t T a g s > 
</file>

<file path=customXml/item2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2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< / M M C O A _ O b j e c t T a g s > 
</file>

<file path=customXml/item2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A C K G R O U N D S T Y L E " > M a s t e r < / P r e s e n t a t i o n O b j e c t T a g >  
     < P r e s e n t a t i o n O b j e c t T a g   T a g N a m e = " M M C 0 9 _ A D D L O G O S " > C o n t e n t L o g o , C o n t e n t L o g o , 3 8 . 2 7 , 5 1 3 . 0 7 < / P r e s e n t a t i o n O b j e c t T a g >  
 < / M M C O A _ O b j e c t T a g s > 
</file>

<file path=customXml/item3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3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 { B r a n d E x t r a W o r d i n g 2 } < / P r e s e n t a t i o n O b j e c t T a g >  
 < / M M C O A _ O b j e c t T a g s > 
</file>

<file path=customXml/item3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 B l a n k < / P r e s e n t a t i o n O b j e c t T a g >  
 < / M M C O A _ O b j e c t T a g s > 
</file>

<file path=customXml/item3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 [ M M 2 0 2 1 P P T e m p l a t e . P l a c e h o l d e r L e g a l B a c k ] < / P r e s e n t a t i o n O b j e c t T a g >  
 < / M M C O A _ O b j e c t T a g s > 
</file>

<file path=customXml/item3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 { L e g a l F r o n t } < / P r e s e n t a t i o n O b j e c t T a g >  
 < / M M C O A _ O b j e c t T a g s > 
</file>

<file path=customXml/item3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 F r o n t C o v e r < / P r e s e n t a t i o n O b j e c t T a g >  
     < P r e s e n t a t i o n O b j e c t T a g   T a g N a m e = " M M C 0 9 _ B A C K G R O U N D S T Y L E " > F r o n t C o v e r < / P r e s e n t a t i o n O b j e c t T a g >  
     < P r e s e n t a t i o n O b j e c t T a g   T a g N a m e = " M M C 0 9 _ A D D L O G O S " > C o v e r M a i n L o g o , F r o n t L o g o , 3 8 . 2 7 , 2 7 . 2 1 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    < P r e s e n t a t i o n O b j e c t T a g   T a g N a m e = " M M C O A _ F U L L I M A G E _ I D " / >  
     < P r e s e n t a t i o n O b j e c t T a g   T a g N a m e = " M M C O A _ S I L H O U E T T E _ I D " / >  
 < / M M C O A _ O b j e c t T a g s > 
</file>

<file path=customXml/item3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F I L E R E F S T A T E " > H I D E < / P r e s e n t a t i o n O b j e c t T a g >  
 < / M M C O A _ O b j e c t T a g s > 
</file>

<file path=customXml/item3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 A g e n d a 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 A g e n d a < / P r e s e n t a t i o n O b j e c t T a g >  
     < P r e s e n t a t i o n O b j e c t T a g   T a g N a m e = " M M C 0 9 _ L A Y O U T " > A g e n d a 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< / M M C O A _ O b j e c t T a g s > 
</file>

<file path=customXml/item4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 { F r o n t C o v e r E x t r a W o r d i n g } < / P r e s e n t a t i o n O b j e c t T a g >  
     < P r e s e n t a t i o n O b j e c t T a g   T a g N a m e = " M M C 0 9 _ B R A N D F O N T S T Y L E " > C o v e r T e x t < / P r e s e n t a t i o n O b j e c t T a g >  
 < / M M C O A _ O b j e c t T a g s > 
</file>

<file path=customXml/item4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 { F i l e R e f } 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 F I L E R E F < / P r e s e n t a t i o n O b j e c t T a g >  
 < / M M C O A _ O b j e c t T a g s > 
</file>

<file path=customXml/item4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H O W H I D E C R I T E R I A " > C L I E N T _ L O G O < / P r e s e n t a t i o n O b j e c t T a g >  
 < / M M C O A _ O b j e c t T a g s > 
</file>

<file path=customXml/item4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 [ M M C 2 0 2 1 P P T e m p l a t e . P l a c e h o l d e r A g e n d a ] < / P r e s e n t a t i o n O b j e c t T a g >  
 < / M M C O A _ O b j e c t T a g s > 
</file>

<file path=customXml/item4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 [ M M C 2 0 2 1 P P T e m p l a t e . P l a c e h o l d e r C l i e n t ] < / P r e s e n t a t i o n O b j e c t T a g >  
     < P r e s e n t a t i o n O b j e c t T a g   T a g N a m e = " M M C 0 9 _ S H O W H I D E C R I T E R I A " > C L I E N T _ L O G O < / P r e s e n t a t i o n O b j e c t T a g >  
 < / M M C O A _ O b j e c t T a g s > 
</file>

<file path=customXml/item4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 { B r a n d E x t r a W o r d i n g 1 } < / P r e s e n t a t i o n O b j e c t T a g >  
 < / M M C O A _ O b j e c t T a g s > 
</file>

<file path=customXml/item4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4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 { C o p y r i g h t } 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 C O P Y R I G H T < / P r e s e n t a t i o n O b j e c t T a g >  
 < / M M C O A _ O b j e c t T a g s > 
</file>

<file path=customXml/item5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 M a s t e r T i t l e 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 C o v e r H e a d i n g 1 < / P r e s e n t a t i o n O b j e c t T a g >  
     < P r e s e n t a t i o n O b j e c t T a g   T a g N a m e = " M M C 0 9 _ F O N T S I Z E _ L " > 1 2 0 < / P r e s e n t a t i o n O b j e c t T a g >  
     < P r e s e n t a t i o n O b j e c t T a g   T a g N a m e = " M M C 0 9 _ F O N T S I Z E _ M " > 6 0 < / P r e s e n t a t i o n O b j e c t T a g >  
     < P r e s e n t a t i o n O b j e c t T a g   T a g N a m e = " M M C 0 9 _ F O N T S I Z E _ S " > 4 8 < / P r e s e n t a t i o n O b j e c t T a g >  
     < P r e s e n t a t i o n O b j e c t T a g   T a g N a m e = " M M C 0 9 _ S H A P E X Y W H _ L " > 3 2 . 6 ; 1 5 0 . 4 8 ; 7 3 7 ; 1 3 5 < / P r e s e n t a t i o n O b j e c t T a g >  
     < P r e s e n t a t i o n O b j e c t T a g   T a g N a m e = " M M C 0 9 _ S H A P E X Y W H _ M " > 3 5 . 4 3 ; 1 5 0 . 2 3 ; 7 3 7 ; 1 2 6 . 1 4 < / P r e s e n t a t i o n O b j e c t T a g >  
     < P r e s e n t a t i o n O b j e c t T a g   T a g N a m e = " M M C 0 9 _ S H A P E X Y W H _ S " > 3 5 . 4 3 ; 1 5 0 . 2 3 ; 7 3 7 ; 1 2 6 . 1 4 < / P r e s e n t a t i o n O b j e c t T a g >  
     < P r e s e n t a t i o n O b j e c t T a g   T a g N a m e = " M M C 0 9 _ P L A C E H O L D E R T E X T " > [ M M C 2 0 2 1 P P T e m p l a t e . P l a c e h o l d e r H 1 ] < / P r e s e n t a t i o n O b j e c t T a g >  
 < / M M C O A _ O b j e c t T a g s > 
</file>

<file path=customXml/item5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 [ B r a n d _ M M C 2 0 2 1 . A g e n d a T o p i c P l a c e h o l d e r ] < / P r e s e n t a t i o n O b j e c t T a g >  
 < / M M C O A _ O b j e c t T a g s > 
</file>

<file path=customXml/item5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 D i v i d e r < / P r e s e n t a t i o n O b j e c t T a g >  
     < P r e s e n t a t i o n O b j e c t T a g   T a g N a m e = " M M C 0 9 _ I S D I V I D E R " > Y 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 D i v i d e r < / P r e s e n t a t i o n O b j e c t T a g >  
     < P r e s e n t a t i o n O b j e c t T a g   T a g N a m e = " M M C 0 9 _ D I V I D E R N U M B E R S H A P E N A M E " > T e x t   P l a c e H o l d e r   2 < / P r e s e n t a t i o n O b j e c t T a g >  
     < P r e s e n t a t i o n O b j e c t T a g   T a g N a m e = " M M C 0 9 _ L A Y O U T " > D i v i d e r 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5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 C o v e r H e a d i n g 2 < / P r e s e n t a t i o n O b j e c t T a g >  
     < P r e s e n t a t i o n O b j e c t T a g   T a g N a m e = " M M C 0 9 _ F O N T S I Z E _ L " > 2 4 < / P r e s e n t a t i o n O b j e c t T a g >  
     < P r e s e n t a t i o n O b j e c t T a g   T a g N a m e = " M M C 0 9 _ F O N T S I Z E _ M " > 2 4 < / P r e s e n t a t i o n O b j e c t T a g >  
     < P r e s e n t a t i o n O b j e c t T a g   T a g N a m e = " M M C 0 9 _ F O N T S I Z E _ S " > 2 4 < / P r e s e n t a t i o n O b j e c t T a g >  
     < P r e s e n t a t i o n O b j e c t T a g   T a g N a m e = " M M C 0 9 _ S H A P E X Y W H _ L " > 3 6 . 8 5 ; 2 8 2 . 2 4 ; 7 3 2 . 7 5 ; 2 9 . 7 6 < / P r e s e n t a t i o n O b j e c t T a g >  
     < P r e s e n t a t i o n O b j e c t T a g   T a g N a m e = " M M C 0 9 _ S H A P E X Y W H _ M " > 3 6 . 8 5 ; 2 9 1 . 9 7 ; 7 3 4 . 1 7 ; 6 2 . 3 6 < / P r e s e n t a t i o n O b j e c t T a g >  
     < P r e s e n t a t i o n O b j e c t T a g   T a g N a m e = " M M C 0 9 _ S H A P E X Y W H _ S " > 3 6 . 8 5 ; 2 6 7 . 8 7 ; 7 3 5 . 5 9 ; 6 2 . 3 6 < / P r e s e n t a t i o n O b j e c t T a g >  
     < P r e s e n t a t i o n O b j e c t T a g   T a g N a m e = " M M C 0 9 _ P L A C E H O L D E R T E X T " > [ M M C 2 0 2 1 P P T e m p l a t e . P l a c e h o l d e r H 2 ] < / P r e s e n t a t i o n O b j e c t T a g >  
 < / M M C O A _ O b j e c t T a g s > 
</file>

<file path=customXml/item5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 P l a c e h o l d e r   f o r   t h i r d   p a r t y   o r   c l i e n t   l o g o 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 [ M M C 2 0 2 1 P P T e m p l a t e . P l a c e h o l d e r C l i e n t ] 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 C L I E N T _ N A M E < / P r e s e n t a t i o n O b j e c t T a g >  
 < / M M C O A _ O b j e c t T a g s > 
</file>

<file path=customXml/item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A3CD4C50-97C5-4A13-A5A2-9AD0815BCA0D}">
  <ds:schemaRefs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9FAB2714-AF39-49F3-A707-CD8F02014210}">
  <ds:schemaRefs>
    <ds:schemaRef ds:uri="http://www.w3.org/2001/XMLSchema"/>
  </ds:schemaRefs>
</ds:datastoreItem>
</file>

<file path=customXml/itemProps11.xml><?xml version="1.0" encoding="utf-8"?>
<ds:datastoreItem xmlns:ds="http://schemas.openxmlformats.org/officeDocument/2006/customXml" ds:itemID="{492FC0CD-A4A9-401E-847E-C8E616AD5CF1}">
  <ds:schemaRefs>
    <ds:schemaRef ds:uri="http://www.w3.org/2001/XMLSchema"/>
  </ds:schemaRefs>
</ds:datastoreItem>
</file>

<file path=customXml/itemProps12.xml><?xml version="1.0" encoding="utf-8"?>
<ds:datastoreItem xmlns:ds="http://schemas.openxmlformats.org/officeDocument/2006/customXml" ds:itemID="{4E18DFB7-AF42-4887-A653-6AE4E129405F}">
  <ds:schemaRefs>
    <ds:schemaRef ds:uri="http://www.w3.org/2001/XMLSchema"/>
  </ds:schemaRefs>
</ds:datastoreItem>
</file>

<file path=customXml/itemProps13.xml><?xml version="1.0" encoding="utf-8"?>
<ds:datastoreItem xmlns:ds="http://schemas.openxmlformats.org/officeDocument/2006/customXml" ds:itemID="{D9348C07-1E6B-4014-98CC-8BB85256C2E9}">
  <ds:schemaRefs>
    <ds:schemaRef ds:uri="http://www.w3.org/2001/XMLSchema"/>
  </ds:schemaRefs>
</ds:datastoreItem>
</file>

<file path=customXml/itemProps14.xml><?xml version="1.0" encoding="utf-8"?>
<ds:datastoreItem xmlns:ds="http://schemas.openxmlformats.org/officeDocument/2006/customXml" ds:itemID="{141B2937-7875-4AC8-9EAF-310928ACDCAC}">
  <ds:schemaRefs>
    <ds:schemaRef ds:uri="http://www.w3.org/2001/XMLSchema"/>
  </ds:schemaRefs>
</ds:datastoreItem>
</file>

<file path=customXml/itemProps15.xml><?xml version="1.0" encoding="utf-8"?>
<ds:datastoreItem xmlns:ds="http://schemas.openxmlformats.org/officeDocument/2006/customXml" ds:itemID="{F1B18864-DD5F-475F-B43E-533AC977E410}">
  <ds:schemaRefs>
    <ds:schemaRef ds:uri="http://www.w3.org/2001/XMLSchema"/>
  </ds:schemaRefs>
</ds:datastoreItem>
</file>

<file path=customXml/itemProps16.xml><?xml version="1.0" encoding="utf-8"?>
<ds:datastoreItem xmlns:ds="http://schemas.openxmlformats.org/officeDocument/2006/customXml" ds:itemID="{A069E17C-908E-4D9A-BB30-A8F3C37DD0BB}">
  <ds:schemaRefs>
    <ds:schemaRef ds:uri="http://www.w3.org/2001/XMLSchema"/>
  </ds:schemaRefs>
</ds:datastoreItem>
</file>

<file path=customXml/itemProps17.xml><?xml version="1.0" encoding="utf-8"?>
<ds:datastoreItem xmlns:ds="http://schemas.openxmlformats.org/officeDocument/2006/customXml" ds:itemID="{DBB30C88-CD65-462F-B924-FDEB7A0F09BD}">
  <ds:schemaRefs>
    <ds:schemaRef ds:uri="http://www.w3.org/2001/XMLSchema"/>
  </ds:schemaRefs>
</ds:datastoreItem>
</file>

<file path=customXml/itemProps18.xml><?xml version="1.0" encoding="utf-8"?>
<ds:datastoreItem xmlns:ds="http://schemas.openxmlformats.org/officeDocument/2006/customXml" ds:itemID="{C39CAF09-DA15-4725-BDD7-277AA9A52B6D}">
  <ds:schemaRefs>
    <ds:schemaRef ds:uri="http://www.w3.org/2001/XMLSchema"/>
  </ds:schemaRefs>
</ds:datastoreItem>
</file>

<file path=customXml/itemProps19.xml><?xml version="1.0" encoding="utf-8"?>
<ds:datastoreItem xmlns:ds="http://schemas.openxmlformats.org/officeDocument/2006/customXml" ds:itemID="{E39B11E5-077D-4BBF-AF63-E8B8A6D036DB}">
  <ds:schemaRefs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AB6D5B8-A713-49FD-B8B6-C61EDC3C2D4F}">
  <ds:schemaRefs>
    <ds:schemaRef ds:uri="http://www.w3.org/2001/XMLSchema"/>
  </ds:schemaRefs>
</ds:datastoreItem>
</file>

<file path=customXml/itemProps20.xml><?xml version="1.0" encoding="utf-8"?>
<ds:datastoreItem xmlns:ds="http://schemas.openxmlformats.org/officeDocument/2006/customXml" ds:itemID="{268400DD-65DB-470B-A06A-A85C4BBFF02F}">
  <ds:schemaRefs>
    <ds:schemaRef ds:uri="http://www.w3.org/2001/XMLSchema"/>
  </ds:schemaRefs>
</ds:datastoreItem>
</file>

<file path=customXml/itemProps21.xml><?xml version="1.0" encoding="utf-8"?>
<ds:datastoreItem xmlns:ds="http://schemas.openxmlformats.org/officeDocument/2006/customXml" ds:itemID="{1AA08E88-52D3-4EBA-AA02-8CA9BBF557F6}">
  <ds:schemaRefs>
    <ds:schemaRef ds:uri="http://www.w3.org/2001/XMLSchema"/>
  </ds:schemaRefs>
</ds:datastoreItem>
</file>

<file path=customXml/itemProps22.xml><?xml version="1.0" encoding="utf-8"?>
<ds:datastoreItem xmlns:ds="http://schemas.openxmlformats.org/officeDocument/2006/customXml" ds:itemID="{9D125730-63B3-4611-99E5-A47E22D5544D}">
  <ds:schemaRefs>
    <ds:schemaRef ds:uri="http://www.w3.org/2001/XMLSchema"/>
  </ds:schemaRefs>
</ds:datastoreItem>
</file>

<file path=customXml/itemProps23.xml><?xml version="1.0" encoding="utf-8"?>
<ds:datastoreItem xmlns:ds="http://schemas.openxmlformats.org/officeDocument/2006/customXml" ds:itemID="{19BCB8AB-C80F-48B0-97F9-FF07C27A1D7E}">
  <ds:schemaRefs>
    <ds:schemaRef ds:uri="http://www.w3.org/2001/XMLSchema"/>
  </ds:schemaRefs>
</ds:datastoreItem>
</file>

<file path=customXml/itemProps24.xml><?xml version="1.0" encoding="utf-8"?>
<ds:datastoreItem xmlns:ds="http://schemas.openxmlformats.org/officeDocument/2006/customXml" ds:itemID="{59FF60E1-E3A5-48EE-9FC1-39A09AF817D4}">
  <ds:schemaRefs>
    <ds:schemaRef ds:uri="http://www.w3.org/2001/XMLSchema"/>
  </ds:schemaRefs>
</ds:datastoreItem>
</file>

<file path=customXml/itemProps25.xml><?xml version="1.0" encoding="utf-8"?>
<ds:datastoreItem xmlns:ds="http://schemas.openxmlformats.org/officeDocument/2006/customXml" ds:itemID="{6E08A1E3-253A-4517-97D3-0BD56DB45B37}">
  <ds:schemaRefs>
    <ds:schemaRef ds:uri="http://www.w3.org/2001/XMLSchema"/>
  </ds:schemaRefs>
</ds:datastoreItem>
</file>

<file path=customXml/itemProps26.xml><?xml version="1.0" encoding="utf-8"?>
<ds:datastoreItem xmlns:ds="http://schemas.openxmlformats.org/officeDocument/2006/customXml" ds:itemID="{36521F22-0186-4262-8998-4B3239F3A520}">
  <ds:schemaRefs>
    <ds:schemaRef ds:uri="http://www.w3.org/2001/XMLSchema"/>
  </ds:schemaRefs>
</ds:datastoreItem>
</file>

<file path=customXml/itemProps27.xml><?xml version="1.0" encoding="utf-8"?>
<ds:datastoreItem xmlns:ds="http://schemas.openxmlformats.org/officeDocument/2006/customXml" ds:itemID="{86E9DB7A-C649-4675-B50A-1BE58C3421E5}">
  <ds:schemaRefs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F59C340D-4F57-43A3-B5CD-4712B5DB8E9D}">
  <ds:schemaRefs>
    <ds:schemaRef ds:uri="http://www.w3.org/2001/XMLSchema"/>
  </ds:schemaRefs>
</ds:datastoreItem>
</file>

<file path=customXml/itemProps29.xml><?xml version="1.0" encoding="utf-8"?>
<ds:datastoreItem xmlns:ds="http://schemas.openxmlformats.org/officeDocument/2006/customXml" ds:itemID="{281140D0-CFF4-4662-9C45-8943C23FC066}">
  <ds:schemaRefs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5BDC32E-13DF-4D9C-B8D4-DA872B448F48}">
  <ds:schemaRefs>
    <ds:schemaRef ds:uri="http://www.w3.org/2001/XMLSchema"/>
  </ds:schemaRefs>
</ds:datastoreItem>
</file>

<file path=customXml/itemProps30.xml><?xml version="1.0" encoding="utf-8"?>
<ds:datastoreItem xmlns:ds="http://schemas.openxmlformats.org/officeDocument/2006/customXml" ds:itemID="{D14872BF-36DF-44ED-AFBA-A9DEF6435A9D}">
  <ds:schemaRefs>
    <ds:schemaRef ds:uri="http://www.w3.org/2001/XMLSchema"/>
  </ds:schemaRefs>
</ds:datastoreItem>
</file>

<file path=customXml/itemProps31.xml><?xml version="1.0" encoding="utf-8"?>
<ds:datastoreItem xmlns:ds="http://schemas.openxmlformats.org/officeDocument/2006/customXml" ds:itemID="{E571E618-B32B-4FB0-BD5B-D83EAD2F7B68}">
  <ds:schemaRefs>
    <ds:schemaRef ds:uri="http://www.w3.org/2001/XMLSchema"/>
  </ds:schemaRefs>
</ds:datastoreItem>
</file>

<file path=customXml/itemProps32.xml><?xml version="1.0" encoding="utf-8"?>
<ds:datastoreItem xmlns:ds="http://schemas.openxmlformats.org/officeDocument/2006/customXml" ds:itemID="{43FD868C-286B-42F8-9784-A8204B274F36}">
  <ds:schemaRefs>
    <ds:schemaRef ds:uri="http://www.w3.org/2001/XMLSchema"/>
  </ds:schemaRefs>
</ds:datastoreItem>
</file>

<file path=customXml/itemProps33.xml><?xml version="1.0" encoding="utf-8"?>
<ds:datastoreItem xmlns:ds="http://schemas.openxmlformats.org/officeDocument/2006/customXml" ds:itemID="{9B333AB5-3357-4D07-93E0-A8BB3B59721F}">
  <ds:schemaRefs>
    <ds:schemaRef ds:uri="http://www.w3.org/2001/XMLSchema"/>
  </ds:schemaRefs>
</ds:datastoreItem>
</file>

<file path=customXml/itemProps34.xml><?xml version="1.0" encoding="utf-8"?>
<ds:datastoreItem xmlns:ds="http://schemas.openxmlformats.org/officeDocument/2006/customXml" ds:itemID="{C4463173-EC99-467C-9A70-BD2BF1240458}">
  <ds:schemaRefs>
    <ds:schemaRef ds:uri="http://www.w3.org/2001/XMLSchema"/>
  </ds:schemaRefs>
</ds:datastoreItem>
</file>

<file path=customXml/itemProps35.xml><?xml version="1.0" encoding="utf-8"?>
<ds:datastoreItem xmlns:ds="http://schemas.openxmlformats.org/officeDocument/2006/customXml" ds:itemID="{5071CEB3-5C80-4DBF-AE51-491CFD3DFA23}">
  <ds:schemaRefs>
    <ds:schemaRef ds:uri="http://www.w3.org/2001/XMLSchema"/>
  </ds:schemaRefs>
</ds:datastoreItem>
</file>

<file path=customXml/itemProps36.xml><?xml version="1.0" encoding="utf-8"?>
<ds:datastoreItem xmlns:ds="http://schemas.openxmlformats.org/officeDocument/2006/customXml" ds:itemID="{C41181A3-BF44-4324-AECB-875CE9EE15F3}">
  <ds:schemaRefs>
    <ds:schemaRef ds:uri="http://www.w3.org/2001/XMLSchema"/>
  </ds:schemaRefs>
</ds:datastoreItem>
</file>

<file path=customXml/itemProps37.xml><?xml version="1.0" encoding="utf-8"?>
<ds:datastoreItem xmlns:ds="http://schemas.openxmlformats.org/officeDocument/2006/customXml" ds:itemID="{13CFE6D7-0E63-4443-941A-726D885B3C85}">
  <ds:schemaRefs>
    <ds:schemaRef ds:uri="http://www.w3.org/2001/XMLSchema"/>
  </ds:schemaRefs>
</ds:datastoreItem>
</file>

<file path=customXml/itemProps38.xml><?xml version="1.0" encoding="utf-8"?>
<ds:datastoreItem xmlns:ds="http://schemas.openxmlformats.org/officeDocument/2006/customXml" ds:itemID="{7C42B602-7515-473E-8F1E-5503EC3B9FB1}">
  <ds:schemaRefs>
    <ds:schemaRef ds:uri="http://www.w3.org/2001/XMLSchema"/>
  </ds:schemaRefs>
</ds:datastoreItem>
</file>

<file path=customXml/itemProps39.xml><?xml version="1.0" encoding="utf-8"?>
<ds:datastoreItem xmlns:ds="http://schemas.openxmlformats.org/officeDocument/2006/customXml" ds:itemID="{EA56DF1C-E699-4B8D-81DA-12283D7DDD50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3A0F87D9-236A-41E2-B2DE-B369A2F122FE}">
  <ds:schemaRefs>
    <ds:schemaRef ds:uri="http://www.w3.org/2001/XMLSchema"/>
  </ds:schemaRefs>
</ds:datastoreItem>
</file>

<file path=customXml/itemProps40.xml><?xml version="1.0" encoding="utf-8"?>
<ds:datastoreItem xmlns:ds="http://schemas.openxmlformats.org/officeDocument/2006/customXml" ds:itemID="{152C4616-E904-4841-9523-90E33BB5990C}">
  <ds:schemaRefs>
    <ds:schemaRef ds:uri="http://www.w3.org/2001/XMLSchema"/>
  </ds:schemaRefs>
</ds:datastoreItem>
</file>

<file path=customXml/itemProps41.xml><?xml version="1.0" encoding="utf-8"?>
<ds:datastoreItem xmlns:ds="http://schemas.openxmlformats.org/officeDocument/2006/customXml" ds:itemID="{FFCFF866-B782-462C-B23B-92E4218871E8}">
  <ds:schemaRefs>
    <ds:schemaRef ds:uri="http://www.w3.org/2001/XMLSchema"/>
  </ds:schemaRefs>
</ds:datastoreItem>
</file>

<file path=customXml/itemProps42.xml><?xml version="1.0" encoding="utf-8"?>
<ds:datastoreItem xmlns:ds="http://schemas.openxmlformats.org/officeDocument/2006/customXml" ds:itemID="{4A8EF070-B7A1-4D20-AA54-61F173CA2706}">
  <ds:schemaRefs>
    <ds:schemaRef ds:uri="http://www.w3.org/2001/XMLSchema"/>
  </ds:schemaRefs>
</ds:datastoreItem>
</file>

<file path=customXml/itemProps43.xml><?xml version="1.0" encoding="utf-8"?>
<ds:datastoreItem xmlns:ds="http://schemas.openxmlformats.org/officeDocument/2006/customXml" ds:itemID="{58D42C7F-C51A-4196-A564-FB7B576BC2EA}">
  <ds:schemaRefs>
    <ds:schemaRef ds:uri="http://www.w3.org/2001/XMLSchema"/>
  </ds:schemaRefs>
</ds:datastoreItem>
</file>

<file path=customXml/itemProps44.xml><?xml version="1.0" encoding="utf-8"?>
<ds:datastoreItem xmlns:ds="http://schemas.openxmlformats.org/officeDocument/2006/customXml" ds:itemID="{B06F0990-77F0-4EB7-81D9-057B8021F2E2}">
  <ds:schemaRefs>
    <ds:schemaRef ds:uri="http://www.w3.org/2001/XMLSchema"/>
  </ds:schemaRefs>
</ds:datastoreItem>
</file>

<file path=customXml/itemProps45.xml><?xml version="1.0" encoding="utf-8"?>
<ds:datastoreItem xmlns:ds="http://schemas.openxmlformats.org/officeDocument/2006/customXml" ds:itemID="{7514C59C-37A2-4548-8176-DEE012C681C8}">
  <ds:schemaRefs>
    <ds:schemaRef ds:uri="http://www.w3.org/2001/XMLSchema"/>
  </ds:schemaRefs>
</ds:datastoreItem>
</file>

<file path=customXml/itemProps46.xml><?xml version="1.0" encoding="utf-8"?>
<ds:datastoreItem xmlns:ds="http://schemas.openxmlformats.org/officeDocument/2006/customXml" ds:itemID="{5FDF1299-A818-4942-A99A-6ACC56029410}">
  <ds:schemaRefs>
    <ds:schemaRef ds:uri="http://www.w3.org/2001/XMLSchema"/>
  </ds:schemaRefs>
</ds:datastoreItem>
</file>

<file path=customXml/itemProps47.xml><?xml version="1.0" encoding="utf-8"?>
<ds:datastoreItem xmlns:ds="http://schemas.openxmlformats.org/officeDocument/2006/customXml" ds:itemID="{F4497770-156D-4938-BA98-5B2E06CE31CC}">
  <ds:schemaRefs>
    <ds:schemaRef ds:uri="http://www.w3.org/2001/XMLSchema"/>
  </ds:schemaRefs>
</ds:datastoreItem>
</file>

<file path=customXml/itemProps48.xml><?xml version="1.0" encoding="utf-8"?>
<ds:datastoreItem xmlns:ds="http://schemas.openxmlformats.org/officeDocument/2006/customXml" ds:itemID="{B3B12E2A-4CEF-41D4-B44A-015C2695F51B}">
  <ds:schemaRefs>
    <ds:schemaRef ds:uri="http://www.w3.org/2001/XMLSchema"/>
  </ds:schemaRefs>
</ds:datastoreItem>
</file>

<file path=customXml/itemProps49.xml><?xml version="1.0" encoding="utf-8"?>
<ds:datastoreItem xmlns:ds="http://schemas.openxmlformats.org/officeDocument/2006/customXml" ds:itemID="{5FC8AD33-3A86-4DCF-AE6B-3071D443C944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E917FBD8-6C97-4CD7-97F4-1E1500CE9A9C}">
  <ds:schemaRefs>
    <ds:schemaRef ds:uri="http://www.w3.org/2001/XMLSchema"/>
  </ds:schemaRefs>
</ds:datastoreItem>
</file>

<file path=customXml/itemProps50.xml><?xml version="1.0" encoding="utf-8"?>
<ds:datastoreItem xmlns:ds="http://schemas.openxmlformats.org/officeDocument/2006/customXml" ds:itemID="{68704D0C-8AB9-42AB-B004-03E61D2FC4A7}">
  <ds:schemaRefs>
    <ds:schemaRef ds:uri="http://www.w3.org/2001/XMLSchema"/>
  </ds:schemaRefs>
</ds:datastoreItem>
</file>

<file path=customXml/itemProps51.xml><?xml version="1.0" encoding="utf-8"?>
<ds:datastoreItem xmlns:ds="http://schemas.openxmlformats.org/officeDocument/2006/customXml" ds:itemID="{BD5FAD33-8996-4B98-8C02-4A1550C6E017}">
  <ds:schemaRefs>
    <ds:schemaRef ds:uri="http://www.w3.org/2001/XMLSchema"/>
  </ds:schemaRefs>
</ds:datastoreItem>
</file>

<file path=customXml/itemProps52.xml><?xml version="1.0" encoding="utf-8"?>
<ds:datastoreItem xmlns:ds="http://schemas.openxmlformats.org/officeDocument/2006/customXml" ds:itemID="{535DD0E2-5F87-46D2-ADCB-BF3B14328B93}">
  <ds:schemaRefs>
    <ds:schemaRef ds:uri="http://www.w3.org/2001/XMLSchema"/>
  </ds:schemaRefs>
</ds:datastoreItem>
</file>

<file path=customXml/itemProps53.xml><?xml version="1.0" encoding="utf-8"?>
<ds:datastoreItem xmlns:ds="http://schemas.openxmlformats.org/officeDocument/2006/customXml" ds:itemID="{02EDAAD7-30B6-4ACD-BA32-F10318B4E3BB}">
  <ds:schemaRefs>
    <ds:schemaRef ds:uri="http://www.w3.org/2001/XMLSchema"/>
  </ds:schemaRefs>
</ds:datastoreItem>
</file>

<file path=customXml/itemProps54.xml><?xml version="1.0" encoding="utf-8"?>
<ds:datastoreItem xmlns:ds="http://schemas.openxmlformats.org/officeDocument/2006/customXml" ds:itemID="{B5EE003F-AACE-4CCD-AE5E-C319AB398FB9}">
  <ds:schemaRefs>
    <ds:schemaRef ds:uri="http://www.w3.org/2001/XMLSchema"/>
  </ds:schemaRefs>
</ds:datastoreItem>
</file>

<file path=customXml/itemProps55.xml><?xml version="1.0" encoding="utf-8"?>
<ds:datastoreItem xmlns:ds="http://schemas.openxmlformats.org/officeDocument/2006/customXml" ds:itemID="{ED5512FE-3298-4CDF-B8C8-99FD16BAFD87}">
  <ds:schemaRefs>
    <ds:schemaRef ds:uri="http://www.w3.org/2001/XMLSchema"/>
  </ds:schemaRefs>
</ds:datastoreItem>
</file>

<file path=customXml/itemProps56.xml><?xml version="1.0" encoding="utf-8"?>
<ds:datastoreItem xmlns:ds="http://schemas.openxmlformats.org/officeDocument/2006/customXml" ds:itemID="{E4CF58FF-8B25-476F-8B2F-439CAFE774DB}">
  <ds:schemaRefs>
    <ds:schemaRef ds:uri="http://www.w3.org/2001/XMLSchema"/>
  </ds:schemaRefs>
</ds:datastoreItem>
</file>

<file path=customXml/itemProps57.xml><?xml version="1.0" encoding="utf-8"?>
<ds:datastoreItem xmlns:ds="http://schemas.openxmlformats.org/officeDocument/2006/customXml" ds:itemID="{CECC2B06-B96D-401F-910E-06ACE8ED91D9}">
  <ds:schemaRefs>
    <ds:schemaRef ds:uri="http://www.w3.org/2001/XMLSchema"/>
  </ds:schemaRefs>
</ds:datastoreItem>
</file>

<file path=customXml/itemProps58.xml><?xml version="1.0" encoding="utf-8"?>
<ds:datastoreItem xmlns:ds="http://schemas.openxmlformats.org/officeDocument/2006/customXml" ds:itemID="{029D9584-4B2C-4846-9954-9B6C8317D3C7}">
  <ds:schemaRefs>
    <ds:schemaRef ds:uri="http://www.w3.org/2001/XMLSchema"/>
  </ds:schemaRefs>
</ds:datastoreItem>
</file>

<file path=customXml/itemProps59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7F82062E-9818-4653-A31B-81D65328C525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B3404B29-B12B-4AD6-9600-2326122AA242}">
  <ds:schemaRefs>
    <ds:schemaRef ds:uri="http://www.w3.org/2001/XMLSchema"/>
  </ds:schemaRefs>
</ds:datastoreItem>
</file>

<file path=customXml/itemProps8.xml><?xml version="1.0" encoding="utf-8"?>
<ds:datastoreItem xmlns:ds="http://schemas.openxmlformats.org/officeDocument/2006/customXml" ds:itemID="{F14CBA09-FEAF-404B-987F-1AB49AD0F098}">
  <ds:schemaRefs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15E14063-6D15-404C-AFB6-43ADF0C0DD41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MMC2021.Classic16x9</Template>
  <TotalTime>1</TotalTime>
  <Words>53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Marsh McLennan</vt:lpstr>
      <vt:lpstr>Schema di Offerta Economica</vt:lpstr>
    </vt:vector>
  </TitlesOfParts>
  <Company>Marsh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Salvi</dc:creator>
  <cp:lastModifiedBy>SALVATORI ALESSANDRO (MPS-74289)</cp:lastModifiedBy>
  <cp:revision>2</cp:revision>
  <dcterms:created xsi:type="dcterms:W3CDTF">2021-11-23T10:32:08Z</dcterms:created>
  <dcterms:modified xsi:type="dcterms:W3CDTF">2021-11-25T11:37:03Z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MMC2021.Classic16x9</vt:lpwstr>
  </property>
  <property fmtid="{D5CDD505-2E9C-101B-9397-08002B2CF9AE}" pid="3" name="TemplateVersion">
    <vt:lpwstr>9.0</vt:lpwstr>
  </property>
  <property fmtid="{D5CDD505-2E9C-101B-9397-08002B2CF9AE}" pid="4" name="MMCOA_Template">
    <vt:lpwstr>MMC2021.Classic16x9</vt:lpwstr>
  </property>
  <property fmtid="{D5CDD505-2E9C-101B-9397-08002B2CF9AE}" pid="5" name="MSIP_Label_38f1469a-2c2a-4aee-b92b-090d4c5468ff_Enabled">
    <vt:lpwstr>true</vt:lpwstr>
  </property>
  <property fmtid="{D5CDD505-2E9C-101B-9397-08002B2CF9AE}" pid="6" name="MSIP_Label_38f1469a-2c2a-4aee-b92b-090d4c5468ff_SetDate">
    <vt:lpwstr>2021-07-02T13:15:21Z</vt:lpwstr>
  </property>
  <property fmtid="{D5CDD505-2E9C-101B-9397-08002B2CF9AE}" pid="7" name="MSIP_Label_38f1469a-2c2a-4aee-b92b-090d4c5468ff_Method">
    <vt:lpwstr>Standard</vt:lpwstr>
  </property>
  <property fmtid="{D5CDD505-2E9C-101B-9397-08002B2CF9AE}" pid="8" name="MSIP_Label_38f1469a-2c2a-4aee-b92b-090d4c5468ff_Name">
    <vt:lpwstr>Confidential - Unmarked</vt:lpwstr>
  </property>
  <property fmtid="{D5CDD505-2E9C-101B-9397-08002B2CF9AE}" pid="9" name="MSIP_Label_38f1469a-2c2a-4aee-b92b-090d4c5468ff_SiteId">
    <vt:lpwstr>2a6e6092-73e4-4752-b1a5-477a17f5056d</vt:lpwstr>
  </property>
  <property fmtid="{D5CDD505-2E9C-101B-9397-08002B2CF9AE}" pid="10" name="MSIP_Label_38f1469a-2c2a-4aee-b92b-090d4c5468ff_ActionId">
    <vt:lpwstr>fee3d5ec-cbbc-4475-ab57-9cca88af6bf1</vt:lpwstr>
  </property>
  <property fmtid="{D5CDD505-2E9C-101B-9397-08002B2CF9AE}" pid="11" name="MSIP_Label_38f1469a-2c2a-4aee-b92b-090d4c5468ff_ContentBits">
    <vt:lpwstr>0</vt:lpwstr>
  </property>
  <property fmtid="{D5CDD505-2E9C-101B-9397-08002B2CF9AE}" pid="12" name="MMCOA_UI_Language">
    <vt:lpwstr>en-GB</vt:lpwstr>
  </property>
  <property fmtid="{D5CDD505-2E9C-101B-9397-08002B2CF9AE}" pid="13" name="MMCOA_BaseCo">
    <vt:lpwstr>MAR</vt:lpwstr>
  </property>
  <property fmtid="{D5CDD505-2E9C-101B-9397-08002B2CF9AE}" pid="14" name="MMCOA_Brand">
    <vt:lpwstr>MMC2021</vt:lpwstr>
  </property>
  <property fmtid="{D5CDD505-2E9C-101B-9397-08002B2CF9AE}" pid="15" name="MMCOA_FeatureSet">
    <vt:lpwstr>MAR_2021_v1</vt:lpwstr>
  </property>
  <property fmtid="{D5CDD505-2E9C-101B-9397-08002B2CF9AE}" pid="16" name="MMCOA_Language">
    <vt:lpwstr>it</vt:lpwstr>
  </property>
  <property fmtid="{D5CDD505-2E9C-101B-9397-08002B2CF9AE}" pid="17" name="MMCOA_LanguageDateFormat">
    <vt:lpwstr>d MMMM yyyy</vt:lpwstr>
  </property>
  <property fmtid="{D5CDD505-2E9C-101B-9397-08002B2CF9AE}" pid="18" name="MMCOA_LanguageLocaleId">
    <vt:lpwstr>1040</vt:lpwstr>
  </property>
  <property fmtid="{D5CDD505-2E9C-101B-9397-08002B2CF9AE}" pid="19" name="MMCOA_CoverDigest">
    <vt:lpwstr>MMC2021;solid;MAR_SolidColours_v1;Blue;WHITE</vt:lpwstr>
  </property>
  <property fmtid="{D5CDD505-2E9C-101B-9397-08002B2CF9AE}" pid="20" name="MMCOA_FontSize">
    <vt:lpwstr>Medium</vt:lpwstr>
  </property>
</Properties>
</file>